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9"/>
  </p:notesMasterIdLst>
  <p:sldIdLst>
    <p:sldId id="256" r:id="rId2"/>
    <p:sldId id="265" r:id="rId3"/>
    <p:sldId id="273" r:id="rId4"/>
    <p:sldId id="274" r:id="rId5"/>
    <p:sldId id="262" r:id="rId6"/>
    <p:sldId id="259" r:id="rId7"/>
    <p:sldId id="258" r:id="rId8"/>
    <p:sldId id="279" r:id="rId9"/>
    <p:sldId id="260" r:id="rId10"/>
    <p:sldId id="264" r:id="rId11"/>
    <p:sldId id="275" r:id="rId12"/>
    <p:sldId id="263" r:id="rId13"/>
    <p:sldId id="267" r:id="rId14"/>
    <p:sldId id="276" r:id="rId15"/>
    <p:sldId id="277" r:id="rId16"/>
    <p:sldId id="270" r:id="rId17"/>
    <p:sldId id="27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22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28F26-F97B-4A8A-9967-FB8D73163106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AED2C-4B9A-441C-8027-791FD60D02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3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ED2C-4B9A-441C-8027-791FD60D021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96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ED2C-4B9A-441C-8027-791FD60D021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96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ED2C-4B9A-441C-8027-791FD60D021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9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ED2C-4B9A-441C-8027-791FD60D021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96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3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77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1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35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7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07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30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5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54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6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F7F2F-24FF-4433-AE72-51E144341A3F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8BF8D-F8EB-480E-922E-635D7AD418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78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eg"/><Relationship Id="rId10" Type="http://schemas.openxmlformats.org/officeDocument/2006/relationships/image" Target="../media/image17.jp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hyperlink" Target="https://junmi0918.github.io/soodam_2tea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4"/>
          <p:cNvSpPr>
            <a:spLocks noGrp="1"/>
          </p:cNvSpPr>
          <p:nvPr>
            <p:ph type="ctrTitle"/>
          </p:nvPr>
        </p:nvSpPr>
        <p:spPr>
          <a:xfrm>
            <a:off x="1933575" y="230048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6600" b="1" dirty="0" smtClean="0">
                <a:latin typeface="+mj-ea"/>
              </a:rPr>
              <a:t>2</a:t>
            </a:r>
            <a:r>
              <a:rPr lang="ko-KR" altLang="en-US" sz="6600" b="1" dirty="0" smtClean="0">
                <a:latin typeface="+mj-ea"/>
              </a:rPr>
              <a:t>조</a:t>
            </a:r>
            <a:endParaRPr lang="ko-KR" altLang="en-US" sz="6600" b="1" dirty="0">
              <a:latin typeface="+mj-ea"/>
            </a:endParaRPr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2619375" y="3864471"/>
            <a:ext cx="640080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solidFill>
                  <a:schemeClr val="tx1"/>
                </a:solidFill>
              </a:rPr>
              <a:t>이준미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이다경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윤선주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343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부제목 2"/>
          <p:cNvSpPr>
            <a:spLocks noGrp="1"/>
          </p:cNvSpPr>
          <p:nvPr>
            <p:ph type="subTitle" idx="1"/>
          </p:nvPr>
        </p:nvSpPr>
        <p:spPr>
          <a:xfrm>
            <a:off x="2895600" y="478929"/>
            <a:ext cx="6400800" cy="864096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</a:rPr>
              <a:t>프로젝트 명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: soodam_2team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9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56">
        <p:fade/>
      </p:transition>
    </mc:Choice>
    <mc:Fallback xmlns="">
      <p:transition spd="med" advTm="14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4436568" y="1043059"/>
            <a:ext cx="2218536" cy="2218536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057673" y="3796967"/>
            <a:ext cx="2218536" cy="2218536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656245" y="3855281"/>
            <a:ext cx="2218536" cy="2218536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93666" y="1998438"/>
            <a:ext cx="21614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Communication</a:t>
            </a:r>
            <a:endParaRPr lang="ko-KR" altLang="en-US" sz="1400" b="1" dirty="0"/>
          </a:p>
        </p:txBody>
      </p:sp>
      <p:sp>
        <p:nvSpPr>
          <p:cNvPr id="9" name="직사각형 8"/>
          <p:cNvSpPr/>
          <p:nvPr/>
        </p:nvSpPr>
        <p:spPr>
          <a:xfrm>
            <a:off x="7212744" y="4702939"/>
            <a:ext cx="1105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Team</a:t>
            </a:r>
          </a:p>
          <a:p>
            <a:pPr algn="ctr"/>
            <a:r>
              <a:rPr lang="en-US" altLang="ko-KR" sz="1400" dirty="0"/>
              <a:t>B</a:t>
            </a:r>
            <a:r>
              <a:rPr lang="en-US" altLang="ko-KR" sz="1400" dirty="0" smtClean="0"/>
              <a:t>alance</a:t>
            </a:r>
            <a:endParaRPr lang="ko-KR" altLang="en-US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2287935" y="4736629"/>
            <a:ext cx="17580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responsibility</a:t>
            </a:r>
            <a:endParaRPr lang="en-US" altLang="ko-KR" sz="1400" b="1" dirty="0" smtClean="0">
              <a:solidFill>
                <a:srgbClr val="000000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cxnSp>
        <p:nvCxnSpPr>
          <p:cNvPr id="12" name="직선 화살표 연결선 11"/>
          <p:cNvCxnSpPr>
            <a:stCxn id="5" idx="5"/>
          </p:cNvCxnSpPr>
          <p:nvPr/>
        </p:nvCxnSpPr>
        <p:spPr>
          <a:xfrm>
            <a:off x="6330207" y="2936698"/>
            <a:ext cx="1116798" cy="1346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143633" y="5001126"/>
            <a:ext cx="26361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3723503" y="2936698"/>
            <a:ext cx="1145059" cy="1287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929135" y="3855281"/>
            <a:ext cx="1725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-apple-system"/>
              </a:rPr>
              <a:t>feedback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3. </a:t>
            </a:r>
            <a:r>
              <a:rPr lang="ko-KR" altLang="en-US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팀 프로젝트 과정</a:t>
            </a:r>
            <a:endParaRPr lang="en-US" altLang="ko-KR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138" y="856420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 팀원의 강점과 성격 분석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69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312">
        <p:fade/>
      </p:transition>
    </mc:Choice>
    <mc:Fallback xmlns="">
      <p:transition spd="med" advTm="603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13" y="150780"/>
            <a:ext cx="1502781" cy="64985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3. </a:t>
            </a:r>
            <a:r>
              <a:rPr lang="ko-KR" altLang="en-US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팀 프로젝트 과정</a:t>
            </a:r>
            <a:endParaRPr lang="en-US" altLang="ko-KR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138" y="85642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노력의 흔적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4" y="1346050"/>
            <a:ext cx="2076161" cy="13264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4" y="2672486"/>
            <a:ext cx="1845503" cy="36961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14" y="210075"/>
            <a:ext cx="2245490" cy="65721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94" y="191524"/>
            <a:ext cx="1454869" cy="63954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53" y="64385"/>
            <a:ext cx="1550197" cy="65849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10" y="237298"/>
            <a:ext cx="1473717" cy="608066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60" y="106041"/>
            <a:ext cx="1371186" cy="634318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023" y="138979"/>
            <a:ext cx="1582368" cy="65103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54" y="1477856"/>
            <a:ext cx="2153542" cy="474900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67" y="2144203"/>
            <a:ext cx="4743450" cy="1914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55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063">
        <p:fade/>
      </p:transition>
    </mc:Choice>
    <mc:Fallback xmlns="">
      <p:transition spd="med" advTm="520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89049" y="1245628"/>
            <a:ext cx="2136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시행착오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55516" y="1245628"/>
            <a:ext cx="2136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해결방안</a:t>
            </a:r>
            <a:endParaRPr lang="ko-KR" alt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4</a:t>
            </a:r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. </a:t>
            </a:r>
            <a:r>
              <a:rPr lang="ko-KR" altLang="en-US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완성후기</a:t>
            </a:r>
            <a:endParaRPr lang="en-US" altLang="ko-KR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0138" y="856420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시행착오 및 해결방안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74572" y="2292524"/>
            <a:ext cx="3183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ko-KR" altLang="en-US" sz="1400" dirty="0"/>
              <a:t>초반에는 파일명을 잘 맞췄으나 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진행 과정에서  파일명이 각자 달라짐</a:t>
            </a:r>
            <a:endParaRPr lang="en-US" altLang="ko-KR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3074572" y="2919205"/>
            <a:ext cx="32842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ko-KR" altLang="en-US" sz="1400" dirty="0" smtClean="0"/>
              <a:t>시간 내에 시안과 코드를 끝내야 한다는 마음에 급하게 진행하며 마무리되지 않은 시안을 제출함</a:t>
            </a:r>
            <a:endParaRPr lang="en-US" altLang="ko-KR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3074572" y="3727678"/>
            <a:ext cx="3284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ko-KR" altLang="en-US" sz="1400" dirty="0" err="1" smtClean="0"/>
              <a:t>호버를</a:t>
            </a:r>
            <a:r>
              <a:rPr lang="ko-KR" altLang="en-US" sz="1400" dirty="0" smtClean="0"/>
              <a:t> 적용시키는 </a:t>
            </a:r>
            <a:r>
              <a:rPr lang="ko-KR" altLang="en-US" sz="1400" dirty="0" err="1" smtClean="0"/>
              <a:t>모임별</a:t>
            </a:r>
            <a:r>
              <a:rPr lang="ko-KR" altLang="en-US" sz="1400" dirty="0" smtClean="0"/>
              <a:t> 안내에서 레이아웃 관련 문제발생</a:t>
            </a:r>
            <a:endParaRPr lang="en-US" altLang="ko-KR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074572" y="4368569"/>
            <a:ext cx="29658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ko-KR" altLang="en-US" sz="1400" dirty="0" smtClean="0"/>
              <a:t>서로의 의견을 글로만 </a:t>
            </a:r>
            <a:endParaRPr lang="en-US" altLang="ko-KR" sz="1400" dirty="0" smtClean="0"/>
          </a:p>
          <a:p>
            <a:r>
              <a:rPr lang="ko-KR" altLang="en-US" sz="1400" dirty="0" smtClean="0"/>
              <a:t>     전달하기에는 한계성을 느낌</a:t>
            </a:r>
            <a:endParaRPr lang="en-US" altLang="ko-KR" sz="14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7196896" y="2980760"/>
            <a:ext cx="2648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ko-KR" altLang="en-US" sz="1400" dirty="0" smtClean="0"/>
              <a:t>다시 차분한 마음으로 </a:t>
            </a:r>
            <a:endParaRPr lang="en-US" altLang="ko-KR" sz="1400" dirty="0" smtClean="0"/>
          </a:p>
          <a:p>
            <a:r>
              <a:rPr lang="ko-KR" altLang="en-US" sz="1400" dirty="0" smtClean="0"/>
              <a:t>    시안부터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다시 시작함</a:t>
            </a:r>
            <a:endParaRPr lang="en-US" altLang="ko-KR" sz="14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7196895" y="2292524"/>
            <a:ext cx="3094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ko-KR" altLang="en-US" sz="1400" dirty="0" smtClean="0"/>
              <a:t>파일명이 각자 다름을 인지한 후</a:t>
            </a:r>
            <a:r>
              <a:rPr lang="en-US" altLang="ko-KR" sz="1400" dirty="0" smtClean="0"/>
              <a:t>, </a:t>
            </a:r>
          </a:p>
          <a:p>
            <a:r>
              <a:rPr lang="ko-KR" altLang="en-US" sz="1400" dirty="0" smtClean="0"/>
              <a:t>     바로  파일명을 통일시킴</a:t>
            </a:r>
            <a:endParaRPr lang="en-US" altLang="ko-KR" sz="14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7196895" y="3835399"/>
            <a:ext cx="2648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ko-KR" altLang="en-US" sz="1400" dirty="0" smtClean="0"/>
              <a:t>섹션 코드를 다 바꿔서 해결함</a:t>
            </a:r>
            <a:endParaRPr lang="en-US" altLang="ko-KR" sz="14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7230117" y="4399346"/>
            <a:ext cx="278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ko-KR" altLang="en-US" sz="1400" dirty="0" err="1" smtClean="0"/>
              <a:t>보이스톡을</a:t>
            </a:r>
            <a:r>
              <a:rPr lang="ko-KR" altLang="en-US" sz="1400" dirty="0" smtClean="0"/>
              <a:t> 이용해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커뮤니케이션의  효율성을 높임 </a:t>
            </a:r>
            <a:endParaRPr lang="en-US" altLang="ko-KR" sz="1400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2718033" y="1828800"/>
            <a:ext cx="3766657" cy="374149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860779" y="1828800"/>
            <a:ext cx="3766657" cy="374149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82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077">
        <p:fade/>
      </p:transition>
    </mc:Choice>
    <mc:Fallback xmlns="">
      <p:transition spd="med" advTm="590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  <p:bldP spid="30" grpId="0"/>
      <p:bldP spid="31" grpId="0"/>
      <p:bldP spid="33" grpId="0"/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97536"/>
              </p:ext>
            </p:extLst>
          </p:nvPr>
        </p:nvGraphicFramePr>
        <p:xfrm>
          <a:off x="1987427" y="2318083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215"/>
                <a:gridCol w="4494451"/>
                <a:gridCol w="2709333"/>
              </a:tblGrid>
              <a:tr h="1761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질문</a:t>
                      </a:r>
                      <a:r>
                        <a:rPr lang="en-US" altLang="ko-KR" baseline="0" dirty="0" smtClean="0"/>
                        <a:t> – </a:t>
                      </a:r>
                      <a:r>
                        <a:rPr lang="ko-KR" altLang="en-US" baseline="0" dirty="0" smtClean="0"/>
                        <a:t>팀 화합에 대한 부분 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O/X</a:t>
                      </a:r>
                      <a:endParaRPr lang="ko-KR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각자의 역량을 제대로 소화했는가</a:t>
                      </a:r>
                      <a:r>
                        <a:rPr lang="en-US" altLang="ko-KR" smtClean="0"/>
                        <a:t>?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팀 내 트러블이 있었는가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x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3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서로의 의견을 존중하였는가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4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업무시간은 적절했는가</a:t>
                      </a:r>
                      <a:r>
                        <a:rPr lang="en-US" altLang="ko-KR" smtClean="0"/>
                        <a:t>?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6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커뮤니케이션이 적절히 이루어져 있는가</a:t>
                      </a:r>
                      <a:r>
                        <a:rPr lang="en-US" altLang="ko-KR" smtClean="0"/>
                        <a:t>?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7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리더가 팀원들을 잘 이끌어 줬는가</a:t>
                      </a:r>
                      <a:r>
                        <a:rPr lang="en-US" altLang="ko-KR" smtClean="0"/>
                        <a:t>?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o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4</a:t>
            </a:r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. </a:t>
            </a:r>
            <a:r>
              <a:rPr lang="ko-KR" altLang="en-US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완성후기</a:t>
            </a:r>
            <a:endParaRPr lang="en-US" altLang="ko-KR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138" y="85642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휴리스틱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34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654">
        <p:fade/>
      </p:transition>
    </mc:Choice>
    <mc:Fallback xmlns="">
      <p:transition spd="med" advTm="316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4</a:t>
            </a:r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. </a:t>
            </a:r>
            <a:r>
              <a:rPr lang="ko-KR" altLang="en-US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완성후기</a:t>
            </a:r>
            <a:endParaRPr lang="en-US" altLang="ko-KR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138" y="85642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44" y="1375875"/>
            <a:ext cx="100584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447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93">
        <p:fade/>
      </p:transition>
    </mc:Choice>
    <mc:Fallback xmlns="">
      <p:transition spd="med" advTm="86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4</a:t>
            </a:r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. </a:t>
            </a:r>
            <a:r>
              <a:rPr lang="ko-KR" altLang="en-US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완성후기</a:t>
            </a:r>
            <a:endParaRPr lang="en-US" altLang="ko-KR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138" y="85642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서브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90" y="1374034"/>
            <a:ext cx="10374256" cy="47155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06341" y="852483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hlinkClick r:id="rId4"/>
              </a:rPr>
              <a:t>깃허브</a:t>
            </a:r>
            <a:r>
              <a:rPr lang="ko-KR" altLang="en-US" dirty="0" smtClean="0">
                <a:hlinkClick r:id="rId4"/>
              </a:rPr>
              <a:t> 주소 </a:t>
            </a:r>
            <a:r>
              <a:rPr lang="en-US" altLang="ko-KR" dirty="0" smtClean="0">
                <a:hlinkClick r:id="rId4"/>
              </a:rPr>
              <a:t>: </a:t>
            </a:r>
            <a:r>
              <a:rPr lang="ko-KR" altLang="en-US" dirty="0" smtClean="0">
                <a:hlinkClick r:id="rId4"/>
              </a:rPr>
              <a:t>수담</a:t>
            </a:r>
            <a:r>
              <a:rPr lang="en-US" altLang="ko-KR" dirty="0" smtClean="0">
                <a:hlinkClick r:id="rId4"/>
              </a:rPr>
              <a:t>.mobile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62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63">
        <p:fade/>
      </p:transition>
    </mc:Choice>
    <mc:Fallback xmlns="">
      <p:transition spd="med" advTm="134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6650" y="2091880"/>
            <a:ext cx="334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이준미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751884" y="4497328"/>
            <a:ext cx="7376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팀 프로젝트의 </a:t>
            </a:r>
            <a:r>
              <a:rPr lang="ko-KR" altLang="en-US" sz="1600" dirty="0"/>
              <a:t>분량이 많아 서로 막막했지만 다들 책임감이 강했고 서로 존중하고 배려해주셔서 프로젝트를 별 </a:t>
            </a:r>
            <a:r>
              <a:rPr lang="ko-KR" altLang="en-US" sz="1600" dirty="0" smtClean="0"/>
              <a:t>무리 없이 진행할 수 </a:t>
            </a:r>
            <a:r>
              <a:rPr lang="ko-KR" altLang="en-US" sz="1600" dirty="0"/>
              <a:t>있어서 좋았습니다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저 또한 코딩에 대한 부분이 현저히 부족한 탓에 팀원들에게 해가 끼치지 않을까 걱정을 마니 했는데 도움을 </a:t>
            </a:r>
            <a:r>
              <a:rPr lang="ko-KR" altLang="en-US" sz="1600" dirty="0" smtClean="0"/>
              <a:t>줄 수 있는 부분이 있어서 </a:t>
            </a:r>
            <a:r>
              <a:rPr lang="ko-KR" altLang="en-US" sz="1600" dirty="0"/>
              <a:t>뿌듯했고 좋은 </a:t>
            </a:r>
            <a:r>
              <a:rPr lang="ko-KR" altLang="en-US" sz="1600" dirty="0" err="1" smtClean="0"/>
              <a:t>기회였던거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같습니다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06650" y="3294604"/>
            <a:ext cx="334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이다</a:t>
            </a:r>
            <a:r>
              <a:rPr lang="ko-KR" altLang="en-US" sz="1600" dirty="0" err="1"/>
              <a:t>경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751886" y="3203988"/>
            <a:ext cx="73761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팀 과제면 한 사람이라도 열심히 참여하지 않으면 이루어질 수 없는 건데 저희 조는 한 명도 빠짐없이 맡은 일에 책임감을 가지고 다 열심히 참여해주셔서 너무 기분 좋고 재미있는 팀 과제를 하게 됐어요 </a:t>
            </a:r>
            <a:r>
              <a:rPr lang="en-US" altLang="ko-KR" sz="1600" dirty="0"/>
              <a:t>~! </a:t>
            </a:r>
            <a:r>
              <a:rPr lang="ko-KR" altLang="en-US" sz="1600" dirty="0"/>
              <a:t>어려웠던 코딩도 같이하니 더 알게 됐고 좋은 분들이랑도 친해져서 뜻 깊은 좋은 시간이었습니다</a:t>
            </a:r>
            <a:r>
              <a:rPr lang="en-US" altLang="ko-KR" sz="1600" dirty="0"/>
              <a:t>!!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06651" y="4620438"/>
            <a:ext cx="334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윤선주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4</a:t>
            </a:r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. </a:t>
            </a:r>
            <a:r>
              <a:rPr lang="ko-KR" altLang="en-US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완성후기</a:t>
            </a:r>
            <a:endParaRPr lang="en-US" altLang="ko-KR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138" y="85642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소감 한마디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51887" y="1880474"/>
            <a:ext cx="7376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각자 맡은 일에 최선을 다하고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자신의 할 일을 찾아가며 한 명도 빠짐없이 열심히 노력했기에 이렇게 멋진 결과물이 나올 수 있었던 게 아닐까 합니다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 덕분에 많은 걸 배울 수 있는 시간이었고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서로 </a:t>
            </a:r>
            <a:r>
              <a:rPr lang="ko-KR" altLang="en-US" sz="1600" dirty="0"/>
              <a:t>부족한 부분을 채워줄 수 있는 좋은 팀원들과 함께할 수 있어서 정말 즐거웠습니다</a:t>
            </a:r>
            <a:r>
              <a:rPr lang="en-US" altLang="ko-KR" sz="1600" dirty="0" smtClean="0"/>
              <a:t>.</a:t>
            </a:r>
            <a:endParaRPr lang="en-US" altLang="ko-KR" sz="1600" b="1" dirty="0" smtClean="0"/>
          </a:p>
          <a:p>
            <a:endParaRPr lang="ko-KR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446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739">
        <p:fade/>
      </p:transition>
    </mc:Choice>
    <mc:Fallback xmlns="">
      <p:transition spd="med" advTm="177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8131" y="156802"/>
            <a:ext cx="5306261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/>
              <a:t>THE END</a:t>
            </a:r>
          </a:p>
          <a:p>
            <a:pPr algn="ctr"/>
            <a:endParaRPr lang="en-US" altLang="ko-KR" sz="4000" dirty="0"/>
          </a:p>
          <a:p>
            <a:pPr algn="ctr"/>
            <a:r>
              <a:rPr lang="ko-KR" altLang="en-US" sz="4000" dirty="0" smtClean="0"/>
              <a:t>지금까지 </a:t>
            </a:r>
            <a:r>
              <a:rPr lang="en-US" altLang="ko-KR" sz="4000" dirty="0" smtClean="0"/>
              <a:t>2</a:t>
            </a:r>
            <a:r>
              <a:rPr lang="ko-KR" altLang="en-US" sz="4000" dirty="0" smtClean="0"/>
              <a:t>조였습니다</a:t>
            </a:r>
            <a:r>
              <a:rPr lang="en-US" altLang="ko-KR" sz="4000" dirty="0" smtClean="0"/>
              <a:t>.</a:t>
            </a:r>
          </a:p>
          <a:p>
            <a:pPr algn="ctr"/>
            <a:endParaRPr lang="en-US" altLang="ko-KR" sz="4000" dirty="0" smtClean="0"/>
          </a:p>
          <a:p>
            <a:pPr algn="ctr"/>
            <a:r>
              <a:rPr lang="ko-KR" altLang="en-US" sz="4000" dirty="0" smtClean="0"/>
              <a:t>감사합니다</a:t>
            </a:r>
            <a:r>
              <a:rPr lang="en-US" altLang="ko-KR" sz="4000" dirty="0" smtClean="0"/>
              <a:t>.</a:t>
            </a:r>
          </a:p>
          <a:p>
            <a:pPr algn="ctr"/>
            <a:endParaRPr lang="en-US" altLang="ko-KR" sz="4000" dirty="0"/>
          </a:p>
          <a:p>
            <a:pPr algn="ctr"/>
            <a:r>
              <a:rPr lang="ko-KR" altLang="en-US" sz="3200" dirty="0" smtClean="0"/>
              <a:t>팀</a:t>
            </a:r>
            <a:r>
              <a:rPr lang="ko-KR" altLang="en-US" sz="3200" dirty="0"/>
              <a:t>장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- </a:t>
            </a:r>
            <a:r>
              <a:rPr lang="ko-KR" altLang="en-US" sz="3200" dirty="0" err="1" smtClean="0"/>
              <a:t>이준미</a:t>
            </a:r>
            <a:endParaRPr lang="en-US" altLang="ko-KR" sz="3200" dirty="0" smtClean="0"/>
          </a:p>
          <a:p>
            <a:pPr algn="ctr"/>
            <a:endParaRPr lang="en-US" altLang="ko-KR" sz="3200" dirty="0" smtClean="0"/>
          </a:p>
          <a:p>
            <a:pPr algn="ctr"/>
            <a:r>
              <a:rPr lang="ko-KR" altLang="en-US" sz="3200" dirty="0" smtClean="0"/>
              <a:t>팀원 </a:t>
            </a:r>
            <a:r>
              <a:rPr lang="en-US" altLang="ko-KR" sz="3200" dirty="0" smtClean="0"/>
              <a:t>- </a:t>
            </a:r>
            <a:r>
              <a:rPr lang="ko-KR" altLang="en-US" sz="3200" dirty="0" err="1" smtClean="0"/>
              <a:t>이다경</a:t>
            </a:r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 smtClean="0"/>
              <a:t>팀원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윤선주</a:t>
            </a:r>
            <a:endParaRPr lang="en-US" altLang="ko-KR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64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650">
        <p:fade/>
      </p:transition>
    </mc:Choice>
    <mc:Fallback xmlns="">
      <p:transition spd="med" advTm="9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5295" y="344118"/>
            <a:ext cx="325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CONTENTS</a:t>
            </a:r>
            <a:endParaRPr lang="ko-KR" altLang="en-US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73767" y="1388439"/>
            <a:ext cx="3029940" cy="4130842"/>
            <a:chOff x="673767" y="1876926"/>
            <a:chExt cx="3029940" cy="4130842"/>
          </a:xfrm>
        </p:grpSpPr>
        <p:sp>
          <p:nvSpPr>
            <p:cNvPr id="14" name="TextBox 13"/>
            <p:cNvSpPr txBox="1"/>
            <p:nvPr/>
          </p:nvSpPr>
          <p:spPr>
            <a:xfrm>
              <a:off x="918923" y="2117558"/>
              <a:ext cx="24256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1. </a:t>
              </a:r>
              <a:r>
                <a:rPr lang="ko-KR" altLang="en-US" sz="1600" b="1" dirty="0" smtClean="0"/>
                <a:t>기존 웹 사이트 분석</a:t>
              </a:r>
              <a:endParaRPr lang="ko-KR" altLang="en-US" sz="16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5426" y="3961046"/>
              <a:ext cx="2509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2. </a:t>
              </a:r>
              <a:r>
                <a:rPr lang="ko-KR" altLang="en-US" sz="1600" b="1" dirty="0" err="1" smtClean="0"/>
                <a:t>리뉴얼</a:t>
              </a:r>
              <a:r>
                <a:rPr lang="ko-KR" altLang="en-US" sz="1600" b="1" dirty="0" smtClean="0"/>
                <a:t> 웹 페이지 제작</a:t>
              </a:r>
              <a:endParaRPr lang="ko-KR" altLang="en-US" sz="16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73767" y="1876926"/>
              <a:ext cx="3023990" cy="4130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8923" y="2438198"/>
              <a:ext cx="213692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/>
                <a:t>-</a:t>
              </a:r>
              <a:r>
                <a:rPr lang="ko-KR" altLang="en-US" sz="1400" dirty="0" smtClean="0"/>
                <a:t>수담 소개 및</a:t>
              </a:r>
              <a:endParaRPr lang="en-US" altLang="ko-KR" sz="14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/>
                <a:t>페이지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분석</a:t>
              </a:r>
              <a:endParaRPr lang="ko-KR" alt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61505" y="4489014"/>
              <a:ext cx="2738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-</a:t>
              </a:r>
              <a:r>
                <a:rPr lang="ko-KR" altLang="en-US" sz="1400" dirty="0" err="1" smtClean="0"/>
                <a:t>리뉴얼</a:t>
              </a:r>
              <a:r>
                <a:rPr lang="ko-KR" altLang="en-US" sz="1400" dirty="0" smtClean="0"/>
                <a:t> 홈페이지 시안 컬러 계획</a:t>
              </a:r>
              <a:endParaRPr lang="ko-KR" alt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1505" y="5097679"/>
              <a:ext cx="284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-</a:t>
              </a:r>
              <a:r>
                <a:rPr lang="ko-KR" altLang="en-US" sz="1400" dirty="0" err="1" smtClean="0"/>
                <a:t>리뉴얼</a:t>
              </a:r>
              <a:r>
                <a:rPr lang="ko-KR" altLang="en-US" sz="1400" dirty="0" smtClean="0"/>
                <a:t> 된 디자인 시안</a:t>
              </a:r>
              <a:endParaRPr lang="ko-KR" alt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7095" y="4789902"/>
              <a:ext cx="2842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-</a:t>
              </a:r>
              <a:r>
                <a:rPr lang="ko-KR" altLang="en-US" sz="1400" dirty="0" err="1" smtClean="0"/>
                <a:t>리뉴얼</a:t>
              </a:r>
              <a:r>
                <a:rPr lang="ko-KR" altLang="en-US" sz="1400" dirty="0" smtClean="0"/>
                <a:t> 된 사이트 메뉴구성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8923" y="3137432"/>
              <a:ext cx="213692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웹 사이트</a:t>
              </a:r>
              <a:r>
                <a:rPr lang="en-US" altLang="ko-KR" sz="1400" dirty="0" smtClean="0"/>
                <a:t>), ( </a:t>
              </a:r>
              <a:r>
                <a:rPr lang="ko-KR" altLang="en-US" sz="1400" dirty="0" err="1" smtClean="0"/>
                <a:t>모바일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222749" y="1407138"/>
            <a:ext cx="2695607" cy="4130842"/>
            <a:chOff x="6894353" y="1876926"/>
            <a:chExt cx="2695607" cy="4130842"/>
          </a:xfrm>
        </p:grpSpPr>
        <p:sp>
          <p:nvSpPr>
            <p:cNvPr id="16" name="TextBox 15"/>
            <p:cNvSpPr txBox="1"/>
            <p:nvPr/>
          </p:nvSpPr>
          <p:spPr>
            <a:xfrm>
              <a:off x="7557372" y="2117558"/>
              <a:ext cx="1339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4</a:t>
              </a:r>
              <a:r>
                <a:rPr lang="en-US" altLang="ko-KR" sz="1600" b="1" dirty="0" smtClean="0"/>
                <a:t>. </a:t>
              </a:r>
              <a:r>
                <a:rPr lang="ko-KR" altLang="en-US" sz="1600" b="1" dirty="0" smtClean="0"/>
                <a:t>완성후기</a:t>
              </a:r>
              <a:endParaRPr lang="ko-KR" altLang="en-US" sz="16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894353" y="1876926"/>
              <a:ext cx="2695607" cy="4130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89457" y="2665967"/>
              <a:ext cx="1096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-</a:t>
              </a:r>
              <a:r>
                <a:rPr lang="ko-KR" altLang="en-US" sz="1400" dirty="0" smtClean="0"/>
                <a:t>시행착오</a:t>
              </a:r>
              <a:endParaRPr lang="ko-KR" alt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89458" y="3049483"/>
              <a:ext cx="1160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-</a:t>
              </a:r>
              <a:r>
                <a:rPr lang="ko-KR" altLang="en-US" sz="1400" dirty="0" err="1" smtClean="0"/>
                <a:t>휴리스틱</a:t>
              </a:r>
              <a:endParaRPr lang="ko-KR" alt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89457" y="3441025"/>
              <a:ext cx="1275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- </a:t>
              </a:r>
              <a:r>
                <a:rPr lang="ko-KR" altLang="en-US" sz="1400" dirty="0" err="1" smtClean="0"/>
                <a:t>최종본</a:t>
              </a:r>
              <a:r>
                <a:rPr lang="ko-KR" altLang="en-US" sz="1400" dirty="0"/>
                <a:t> </a:t>
              </a:r>
              <a:r>
                <a:rPr lang="en-US" altLang="ko-KR" sz="1400" dirty="0" smtClean="0"/>
                <a:t>(</a:t>
              </a:r>
              <a:r>
                <a:rPr lang="ko-KR" altLang="en-US" sz="1400" dirty="0" err="1" smtClean="0"/>
                <a:t>목업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21542" y="3800325"/>
              <a:ext cx="12753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- </a:t>
              </a:r>
              <a:r>
                <a:rPr lang="ko-KR" altLang="en-US" sz="1400" dirty="0" smtClean="0"/>
                <a:t>소감 한마디</a:t>
              </a:r>
              <a:endParaRPr lang="ko-KR" altLang="en-US" sz="14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83660" y="1388439"/>
            <a:ext cx="2758771" cy="4130842"/>
            <a:chOff x="3784061" y="1876926"/>
            <a:chExt cx="2758771" cy="4130842"/>
          </a:xfrm>
        </p:grpSpPr>
        <p:sp>
          <p:nvSpPr>
            <p:cNvPr id="23" name="직사각형 22"/>
            <p:cNvSpPr/>
            <p:nvPr/>
          </p:nvSpPr>
          <p:spPr>
            <a:xfrm>
              <a:off x="3784061" y="1876926"/>
              <a:ext cx="2758771" cy="41308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19036" y="2117558"/>
              <a:ext cx="2523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3. </a:t>
              </a:r>
              <a:r>
                <a:rPr lang="ko-KR" altLang="en-US" sz="1600" b="1" dirty="0" smtClean="0"/>
                <a:t>팀 프로젝트 과정</a:t>
              </a:r>
              <a:endParaRPr lang="ko-KR" altLang="en-US" sz="16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47197" y="2696744"/>
              <a:ext cx="1560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-</a:t>
              </a:r>
              <a:r>
                <a:rPr lang="ko-KR" altLang="en-US" sz="1400" dirty="0" smtClean="0"/>
                <a:t>역할분담 스토리</a:t>
              </a:r>
              <a:endParaRPr lang="ko-KR" alt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47197" y="3068182"/>
              <a:ext cx="2023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-</a:t>
              </a:r>
              <a:r>
                <a:rPr lang="ko-KR" altLang="en-US" sz="1400" dirty="0" smtClean="0"/>
                <a:t>성격 분석</a:t>
              </a:r>
              <a:endParaRPr lang="ko-KR" alt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47196" y="3424231"/>
              <a:ext cx="2023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-</a:t>
              </a:r>
              <a:r>
                <a:rPr lang="ko-KR" altLang="en-US" sz="1400" dirty="0" smtClean="0"/>
                <a:t>노력의 흔적</a:t>
              </a:r>
              <a:endParaRPr lang="ko-KR" altLang="en-US" sz="1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787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868">
        <p:fade/>
      </p:transition>
    </mc:Choice>
    <mc:Fallback xmlns="">
      <p:transition spd="med" advTm="158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1. </a:t>
            </a:r>
            <a:r>
              <a:rPr lang="ko-KR" altLang="en-US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기존 웹 사이트 분석</a:t>
            </a:r>
            <a:endParaRPr lang="en-US" altLang="ko-KR" sz="2400" dirty="0" smtClean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85" y="34945"/>
            <a:ext cx="5633546" cy="670744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20137" y="5012589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반응형</a:t>
            </a:r>
            <a:r>
              <a:rPr lang="ko-KR" altLang="en-US" dirty="0" smtClean="0"/>
              <a:t> 웹 사이트가 아님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20136" y="2008761"/>
            <a:ext cx="2839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너무 많은 </a:t>
            </a:r>
            <a:r>
              <a:rPr lang="ko-KR" altLang="en-US" dirty="0" err="1" smtClean="0"/>
              <a:t>콘텐츠들이</a:t>
            </a:r>
            <a:endParaRPr lang="en-US" altLang="ko-KR" dirty="0" smtClean="0"/>
          </a:p>
          <a:p>
            <a:r>
              <a:rPr lang="ko-KR" altLang="en-US" dirty="0" smtClean="0"/>
              <a:t>한꺼번에 나열되어있음 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20137" y="3512948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짧고 부족한 </a:t>
            </a:r>
            <a:r>
              <a:rPr lang="ko-KR" altLang="en-US" dirty="0" err="1" smtClean="0"/>
              <a:t>푸터</a:t>
            </a:r>
            <a:r>
              <a:rPr lang="ko-KR" altLang="en-US" dirty="0" smtClean="0"/>
              <a:t> 내용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20137" y="4179432"/>
            <a:ext cx="2839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 </a:t>
            </a:r>
            <a:r>
              <a:rPr lang="ko-KR" altLang="en-US" dirty="0" smtClean="0"/>
              <a:t>아이콘이 상단에 위치하고 있어 찾기 </a:t>
            </a:r>
            <a:r>
              <a:rPr lang="ko-KR" altLang="en-US" dirty="0"/>
              <a:t>어려움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14551" y="3211581"/>
            <a:ext cx="4291913" cy="299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20137" y="2856801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목적을 알 수 없는 구성</a:t>
            </a:r>
            <a:endParaRPr lang="en-US" altLang="ko-KR" dirty="0" smtClean="0"/>
          </a:p>
        </p:txBody>
      </p:sp>
      <p:sp>
        <p:nvSpPr>
          <p:cNvPr id="45" name="직사각형 44"/>
          <p:cNvSpPr/>
          <p:nvPr/>
        </p:nvSpPr>
        <p:spPr>
          <a:xfrm>
            <a:off x="5051002" y="2484727"/>
            <a:ext cx="4265993" cy="648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068685" y="6293707"/>
            <a:ext cx="4116504" cy="384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43910" y="37497"/>
            <a:ext cx="2058252" cy="192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81" y="133516"/>
            <a:ext cx="3582377" cy="65008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0138" y="856420"/>
            <a:ext cx="2828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수담 소개 및 페이지 분석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 사이트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914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827">
        <p:fade/>
      </p:transition>
    </mc:Choice>
    <mc:Fallback xmlns="">
      <p:transition spd="med" advTm="498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2" grpId="0"/>
      <p:bldP spid="43" grpId="0"/>
      <p:bldP spid="9" grpId="0" animBg="1"/>
      <p:bldP spid="44" grpId="0"/>
      <p:bldP spid="45" grpId="0" animBg="1"/>
      <p:bldP spid="46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29" y="126122"/>
            <a:ext cx="2375422" cy="66162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1. </a:t>
            </a:r>
            <a:r>
              <a:rPr lang="ko-KR" altLang="en-US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기존 웹 사이트 분석</a:t>
            </a:r>
            <a:endParaRPr lang="en-US" altLang="ko-KR" sz="2400" dirty="0" smtClean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138" y="2082901"/>
            <a:ext cx="302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SNS</a:t>
            </a:r>
            <a:r>
              <a:rPr lang="ko-KR" altLang="en-US" dirty="0" smtClean="0"/>
              <a:t>의 위치가 시야를 방해함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0138" y="2568933"/>
            <a:ext cx="302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상단에 위치한 메뉴들이</a:t>
            </a:r>
            <a:endParaRPr lang="en-US" altLang="ko-KR" dirty="0" smtClean="0"/>
          </a:p>
          <a:p>
            <a:r>
              <a:rPr lang="ko-KR" altLang="en-US" dirty="0" err="1" smtClean="0"/>
              <a:t>조잡해보임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138" y="3305154"/>
            <a:ext cx="302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페이지라고 하기에는 부족한 </a:t>
            </a:r>
            <a:r>
              <a:rPr lang="ko-KR" altLang="en-US" dirty="0" err="1" smtClean="0"/>
              <a:t>콘텐츠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770845" y="1885343"/>
            <a:ext cx="1102734" cy="1673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009742" y="768671"/>
            <a:ext cx="2626734" cy="475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44986" y="3616411"/>
            <a:ext cx="2791490" cy="2561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0138" y="856420"/>
            <a:ext cx="2828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수담 소개 및 페이지 분석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모바일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22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208">
        <p:fade/>
      </p:transition>
    </mc:Choice>
    <mc:Fallback xmlns="">
      <p:transition spd="med" advTm="392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998850" y="1736764"/>
            <a:ext cx="1943100" cy="1943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8331459" y="1736764"/>
            <a:ext cx="1943100" cy="19431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51070" y="1275099"/>
            <a:ext cx="277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Main Color/font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98850" y="4259579"/>
            <a:ext cx="1943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#FFFFFF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R:255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G:255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B:255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331459" y="4259578"/>
            <a:ext cx="1943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smtClean="0"/>
              <a:t>#000000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smtClean="0"/>
              <a:t>R:0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smtClean="0"/>
              <a:t>G:0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smtClean="0"/>
              <a:t>B:0</a:t>
            </a:r>
            <a:endParaRPr lang="ko-KR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4085525" y="2415926"/>
            <a:ext cx="410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수담 로고처럼 차분하고 </a:t>
            </a:r>
            <a:r>
              <a:rPr lang="ko-KR" altLang="en-US" sz="1600" dirty="0" err="1" smtClean="0"/>
              <a:t>고급진</a:t>
            </a:r>
            <a:r>
              <a:rPr lang="ko-KR" altLang="en-US" sz="1600" dirty="0" smtClean="0"/>
              <a:t> 느낌의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블랙과 화이트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085524" y="4536577"/>
            <a:ext cx="41023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폰트</a:t>
            </a:r>
            <a:endParaRPr lang="en-US" altLang="ko-KR" dirty="0"/>
          </a:p>
          <a:p>
            <a:pPr algn="ctr"/>
            <a:r>
              <a:rPr lang="en-US" altLang="ko-KR" sz="1400" dirty="0" err="1" smtClean="0"/>
              <a:t>Noto</a:t>
            </a:r>
            <a:r>
              <a:rPr lang="en-US" altLang="ko-KR" sz="1400" dirty="0" smtClean="0"/>
              <a:t>-sans ------- </a:t>
            </a:r>
            <a:r>
              <a:rPr lang="ko-KR" altLang="en-US" sz="1400" dirty="0" smtClean="0"/>
              <a:t>한글폰트</a:t>
            </a:r>
            <a:endParaRPr lang="en-US" altLang="ko-KR" sz="1400" dirty="0" smtClean="0"/>
          </a:p>
          <a:p>
            <a:pPr algn="ctr"/>
            <a:r>
              <a:rPr lang="en-US" altLang="ko-KR" sz="1400" dirty="0" err="1" smtClean="0"/>
              <a:t>Noto</a:t>
            </a:r>
            <a:r>
              <a:rPr lang="en-US" altLang="ko-KR" sz="1400" dirty="0" smtClean="0"/>
              <a:t>-sans-------</a:t>
            </a:r>
            <a:r>
              <a:rPr lang="ko-KR" altLang="en-US" sz="1400" dirty="0" smtClean="0"/>
              <a:t>영문폰트</a:t>
            </a:r>
            <a:endParaRPr lang="en-US" altLang="ko-KR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2</a:t>
            </a:r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. </a:t>
            </a:r>
            <a:r>
              <a:rPr lang="ko-KR" altLang="en-US" sz="2400" dirty="0" err="1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리뉴얼</a:t>
            </a:r>
            <a:r>
              <a:rPr lang="ko-KR" altLang="en-US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 웹 페이지 제작</a:t>
            </a:r>
            <a:endParaRPr lang="en-US" altLang="ko-KR" sz="2400" dirty="0" smtClean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0138" y="856420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리뉴얼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홈페이지 시안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컬러 계획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954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276">
        <p:fade/>
      </p:transition>
    </mc:Choice>
    <mc:Fallback xmlns="">
      <p:transition spd="med" advTm="272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614" y="1036680"/>
            <a:ext cx="7134515" cy="498861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599808" y="6025296"/>
            <a:ext cx="1488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출처 </a:t>
            </a:r>
            <a:r>
              <a:rPr lang="en-US" altLang="ko-KR" sz="1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: </a:t>
            </a:r>
            <a:r>
              <a:rPr lang="en-US" altLang="ko-KR" sz="1400" dirty="0" err="1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glooMap</a:t>
            </a:r>
            <a:endParaRPr lang="en-US" altLang="ko-KR" sz="1400" dirty="0" smtClean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64829" y="1421820"/>
            <a:ext cx="999366" cy="1873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2</a:t>
            </a:r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. </a:t>
            </a:r>
            <a:r>
              <a:rPr lang="ko-KR" altLang="en-US" sz="2400" dirty="0" err="1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리뉴얼</a:t>
            </a:r>
            <a:r>
              <a:rPr lang="ko-KR" altLang="en-US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 웹 페이지 제작</a:t>
            </a:r>
            <a:endParaRPr lang="en-US" altLang="ko-KR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138" y="85642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리뉴얼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된 사이트 메뉴구성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4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34">
        <p:fade/>
      </p:transition>
    </mc:Choice>
    <mc:Fallback xmlns="">
      <p:transition spd="med" advTm="96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27" y="1449859"/>
            <a:ext cx="3091582" cy="47994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45" y="1449859"/>
            <a:ext cx="2522839" cy="47994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440" y="1449858"/>
            <a:ext cx="2847043" cy="4799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2</a:t>
            </a:r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. </a:t>
            </a:r>
            <a:r>
              <a:rPr lang="ko-KR" altLang="en-US" sz="2400" dirty="0" err="1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리뉴얼</a:t>
            </a:r>
            <a:r>
              <a:rPr lang="ko-KR" altLang="en-US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 웹 페이지 제작</a:t>
            </a:r>
            <a:endParaRPr lang="en-US" altLang="ko-KR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138" y="856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리뉴얼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된 디자인 시안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18844" y="2897343"/>
            <a:ext cx="2667923" cy="1559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53159" y="1354809"/>
            <a:ext cx="679079" cy="5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6829" y="1322965"/>
            <a:ext cx="696070" cy="636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727440" y="4781750"/>
            <a:ext cx="2847043" cy="14675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25157" y="2800866"/>
            <a:ext cx="2950000" cy="3456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818845" y="1655962"/>
            <a:ext cx="2667923" cy="691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7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674">
        <p:fade/>
      </p:transition>
    </mc:Choice>
    <mc:Fallback xmlns="">
      <p:transition spd="med" advTm="556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2</a:t>
            </a:r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. </a:t>
            </a:r>
            <a:r>
              <a:rPr lang="ko-KR" altLang="en-US" sz="2400" dirty="0" err="1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리뉴얼</a:t>
            </a:r>
            <a:r>
              <a:rPr lang="ko-KR" altLang="en-US" sz="2400" dirty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 웹 페이지 제작</a:t>
            </a:r>
            <a:endParaRPr lang="en-US" altLang="ko-KR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138" y="856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리뉴얼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된 디자인 시안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98" y="856420"/>
            <a:ext cx="8741378" cy="57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18">
        <p:fade/>
      </p:transition>
    </mc:Choice>
    <mc:Fallback xmlns="">
      <p:transition spd="med" advTm="78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2738479" y="1828645"/>
            <a:ext cx="6705381" cy="3563833"/>
          </a:xfrm>
          <a:prstGeom prst="roundRect">
            <a:avLst/>
          </a:prstGeom>
          <a:noFill/>
          <a:ln w="19050"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763393" y="1828645"/>
            <a:ext cx="348258" cy="0"/>
          </a:xfrm>
          <a:prstGeom prst="straightConnector1">
            <a:avLst/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 flipV="1">
            <a:off x="3226962" y="1765972"/>
            <a:ext cx="117440" cy="125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084285" y="19783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smtClean="0"/>
              <a:t>시작</a:t>
            </a:r>
            <a:endParaRPr lang="ko-KR" altLang="en-US" sz="105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507264" y="1263130"/>
            <a:ext cx="15568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전체</a:t>
            </a:r>
            <a:endParaRPr lang="en-US" altLang="ko-KR" sz="1100" b="1" dirty="0" smtClean="0"/>
          </a:p>
          <a:p>
            <a:pPr algn="ctr"/>
            <a:r>
              <a:rPr lang="ko-KR" altLang="en-US" sz="1000" dirty="0" err="1" smtClean="0"/>
              <a:t>리뉴얼</a:t>
            </a:r>
            <a:r>
              <a:rPr lang="ko-KR" altLang="en-US" sz="1000" dirty="0" smtClean="0"/>
              <a:t> 홈페이지 정하</a:t>
            </a:r>
            <a:r>
              <a:rPr lang="ko-KR" altLang="en-US" sz="1000" dirty="0"/>
              <a:t>기</a:t>
            </a:r>
            <a:endParaRPr lang="en-US" altLang="ko-KR" sz="1000" dirty="0" smtClean="0"/>
          </a:p>
        </p:txBody>
      </p:sp>
      <p:sp>
        <p:nvSpPr>
          <p:cNvPr id="37" name="타원 36"/>
          <p:cNvSpPr/>
          <p:nvPr/>
        </p:nvSpPr>
        <p:spPr>
          <a:xfrm flipV="1">
            <a:off x="5049450" y="1765972"/>
            <a:ext cx="117440" cy="125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385255" y="1263402"/>
            <a:ext cx="14285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전체</a:t>
            </a:r>
            <a:endParaRPr lang="en-US" altLang="ko-KR" sz="1100" b="1" dirty="0" smtClean="0"/>
          </a:p>
          <a:p>
            <a:pPr algn="ctr"/>
            <a:r>
              <a:rPr lang="ko-KR" altLang="en-US" sz="1000" dirty="0" err="1" smtClean="0"/>
              <a:t>리뉴얼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시안 구상하기</a:t>
            </a:r>
            <a:endParaRPr lang="en-US" altLang="ko-KR" sz="1000" dirty="0" smtClean="0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783406" y="1820873"/>
            <a:ext cx="348258" cy="0"/>
          </a:xfrm>
          <a:prstGeom prst="straightConnector1">
            <a:avLst/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37911" y="1124191"/>
            <a:ext cx="161454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/>
              <a:t>이다경</a:t>
            </a:r>
            <a:endParaRPr lang="en-US" altLang="ko-KR" sz="1100" b="1" dirty="0" smtClean="0"/>
          </a:p>
          <a:p>
            <a:pPr algn="ctr"/>
            <a:r>
              <a:rPr lang="ko-KR" altLang="en-US" sz="1000" dirty="0" smtClean="0"/>
              <a:t>메인 </a:t>
            </a:r>
            <a:r>
              <a:rPr lang="ko-KR" altLang="en-US" sz="1000" dirty="0"/>
              <a:t>배</a:t>
            </a:r>
            <a:r>
              <a:rPr lang="ko-KR" altLang="en-US" sz="1000" dirty="0" smtClean="0"/>
              <a:t>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미니 배너 제작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및 </a:t>
            </a:r>
            <a:r>
              <a:rPr lang="ko-KR" altLang="en-US" sz="1000" dirty="0" err="1" smtClean="0"/>
              <a:t>컨텐츠</a:t>
            </a:r>
            <a:r>
              <a:rPr lang="ko-KR" altLang="en-US" sz="1000" dirty="0" smtClean="0"/>
              <a:t> 이미지 수집</a:t>
            </a:r>
            <a:endParaRPr lang="en-US" altLang="ko-KR" sz="1000" dirty="0" smtClean="0"/>
          </a:p>
        </p:txBody>
      </p:sp>
      <p:sp>
        <p:nvSpPr>
          <p:cNvPr id="41" name="타원 40"/>
          <p:cNvSpPr/>
          <p:nvPr/>
        </p:nvSpPr>
        <p:spPr>
          <a:xfrm flipV="1">
            <a:off x="6886464" y="1769887"/>
            <a:ext cx="117440" cy="125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960768" y="1124191"/>
            <a:ext cx="104387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윤선주</a:t>
            </a:r>
            <a:endParaRPr lang="en-US" altLang="ko-KR" sz="1100" b="1" dirty="0" smtClean="0"/>
          </a:p>
          <a:p>
            <a:pPr algn="ctr"/>
            <a:r>
              <a:rPr lang="ko-KR" altLang="en-US" sz="1000" dirty="0" smtClean="0"/>
              <a:t>아이콘 제작 및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띠배너</a:t>
            </a:r>
            <a:r>
              <a:rPr lang="ko-KR" altLang="en-US" sz="1000" dirty="0" smtClean="0"/>
              <a:t> 제작</a:t>
            </a:r>
            <a:endParaRPr lang="en-US" altLang="ko-KR" sz="1000" dirty="0" smtClean="0"/>
          </a:p>
        </p:txBody>
      </p:sp>
      <p:sp>
        <p:nvSpPr>
          <p:cNvPr id="43" name="타원 42"/>
          <p:cNvSpPr/>
          <p:nvPr/>
        </p:nvSpPr>
        <p:spPr>
          <a:xfrm flipV="1">
            <a:off x="8481286" y="1783534"/>
            <a:ext cx="117440" cy="125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7612510" y="1828645"/>
            <a:ext cx="348258" cy="0"/>
          </a:xfrm>
          <a:prstGeom prst="straightConnector1">
            <a:avLst/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9443860" y="2557111"/>
            <a:ext cx="0" cy="360040"/>
          </a:xfrm>
          <a:prstGeom prst="straightConnector1">
            <a:avLst/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 flipV="1">
            <a:off x="9385141" y="3579215"/>
            <a:ext cx="117440" cy="125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529743" y="3320103"/>
            <a:ext cx="190308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err="1" smtClean="0"/>
              <a:t>이준미</a:t>
            </a:r>
            <a:endParaRPr lang="en-US" altLang="ko-KR" sz="1100" b="1" smtClean="0"/>
          </a:p>
          <a:p>
            <a:pPr algn="ctr"/>
            <a:r>
              <a:rPr lang="ko-KR" altLang="en-US" sz="1000" smtClean="0"/>
              <a:t>전체적 리드 및</a:t>
            </a:r>
            <a:endParaRPr lang="en-US" altLang="ko-KR" sz="1000" smtClean="0"/>
          </a:p>
          <a:p>
            <a:pPr algn="ctr"/>
            <a:r>
              <a:rPr lang="ko-KR" altLang="en-US" sz="1000" smtClean="0"/>
              <a:t>작품 취합하여 시안 최종 제작</a:t>
            </a:r>
            <a:endParaRPr lang="en-US" altLang="ko-KR" sz="1000" smtClean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9443283" y="4384732"/>
            <a:ext cx="0" cy="360040"/>
          </a:xfrm>
          <a:prstGeom prst="straightConnector1">
            <a:avLst/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 flipV="1">
            <a:off x="8494223" y="5320083"/>
            <a:ext cx="117440" cy="125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681924" y="5505799"/>
            <a:ext cx="17748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smtClean="0"/>
              <a:t>전체</a:t>
            </a:r>
            <a:endParaRPr lang="en-US" altLang="ko-KR" sz="1100" b="1" smtClean="0"/>
          </a:p>
          <a:p>
            <a:pPr algn="ctr"/>
            <a:r>
              <a:rPr lang="ko-KR" altLang="en-US" sz="1000" smtClean="0"/>
              <a:t>각자 파트 나눠서 코딩 시작</a:t>
            </a:r>
            <a:endParaRPr lang="en-US" altLang="ko-KR" sz="1000" smtClean="0"/>
          </a:p>
        </p:txBody>
      </p:sp>
      <p:sp>
        <p:nvSpPr>
          <p:cNvPr id="51" name="타원 50"/>
          <p:cNvSpPr/>
          <p:nvPr/>
        </p:nvSpPr>
        <p:spPr>
          <a:xfrm flipV="1">
            <a:off x="3931504" y="5341069"/>
            <a:ext cx="117440" cy="125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429324" y="5559337"/>
            <a:ext cx="177484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전체</a:t>
            </a:r>
            <a:endParaRPr lang="en-US" altLang="ko-KR" sz="1100" b="1" dirty="0" smtClean="0"/>
          </a:p>
          <a:p>
            <a:pPr algn="ctr"/>
            <a:r>
              <a:rPr lang="ko-KR" altLang="en-US" sz="1000" dirty="0" smtClean="0"/>
              <a:t>안 되는 부분 서로 의논하며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각자 맡은 부분 코드 완성</a:t>
            </a:r>
            <a:endParaRPr lang="en-US" altLang="ko-KR" sz="10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2883727" y="5636282"/>
            <a:ext cx="22044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err="1" smtClean="0"/>
              <a:t>이준미</a:t>
            </a:r>
            <a:endParaRPr lang="en-US" altLang="ko-KR" sz="1100" b="1" dirty="0" smtClean="0"/>
          </a:p>
          <a:p>
            <a:pPr algn="ctr"/>
            <a:r>
              <a:rPr lang="ko-KR" altLang="en-US" sz="1000" dirty="0" smtClean="0"/>
              <a:t>팀원 파일 취합하여 코드 최종 완성</a:t>
            </a:r>
            <a:endParaRPr lang="en-US" altLang="ko-KR" sz="1000" dirty="0" smtClean="0"/>
          </a:p>
        </p:txBody>
      </p:sp>
      <p:sp>
        <p:nvSpPr>
          <p:cNvPr id="54" name="타원 53"/>
          <p:cNvSpPr/>
          <p:nvPr/>
        </p:nvSpPr>
        <p:spPr>
          <a:xfrm flipV="1">
            <a:off x="6242213" y="5328708"/>
            <a:ext cx="117440" cy="125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/>
          <p:nvPr/>
        </p:nvCxnSpPr>
        <p:spPr>
          <a:xfrm flipH="1">
            <a:off x="7334939" y="5392478"/>
            <a:ext cx="348024" cy="0"/>
          </a:xfrm>
          <a:prstGeom prst="straightConnector1">
            <a:avLst/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H="1">
            <a:off x="4982294" y="5392478"/>
            <a:ext cx="348024" cy="0"/>
          </a:xfrm>
          <a:prstGeom prst="straightConnector1">
            <a:avLst/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3184601" y="5392478"/>
            <a:ext cx="348024" cy="0"/>
          </a:xfrm>
          <a:prstGeom prst="straightConnector1">
            <a:avLst/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 flipV="1">
            <a:off x="2679760" y="4584849"/>
            <a:ext cx="117440" cy="125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760388" y="4373968"/>
            <a:ext cx="172996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전체</a:t>
            </a:r>
            <a:endParaRPr lang="en-US" altLang="ko-KR" sz="1100" b="1" dirty="0" smtClean="0"/>
          </a:p>
          <a:p>
            <a:pPr algn="ctr"/>
            <a:r>
              <a:rPr lang="ko-KR" altLang="en-US" sz="1000" dirty="0" smtClean="0"/>
              <a:t>프로젝트 공유를 위해 만든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깃허브에</a:t>
            </a:r>
            <a:r>
              <a:rPr lang="ko-KR" altLang="en-US" sz="1000" dirty="0" smtClean="0"/>
              <a:t> 최종 파일 업로드</a:t>
            </a:r>
            <a:endParaRPr lang="en-US" altLang="ko-KR" sz="1000" dirty="0" smtClean="0"/>
          </a:p>
        </p:txBody>
      </p:sp>
      <p:sp>
        <p:nvSpPr>
          <p:cNvPr id="60" name="타원 59"/>
          <p:cNvSpPr/>
          <p:nvPr/>
        </p:nvSpPr>
        <p:spPr>
          <a:xfrm flipV="1">
            <a:off x="2679760" y="3735907"/>
            <a:ext cx="117440" cy="125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833383" y="3627632"/>
            <a:ext cx="7024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/>
              <a:t>윤선주</a:t>
            </a:r>
            <a:endParaRPr lang="en-US" altLang="ko-KR" sz="1100" b="1" dirty="0" smtClean="0"/>
          </a:p>
          <a:p>
            <a:pPr algn="ctr"/>
            <a:r>
              <a:rPr lang="en-US" altLang="ko-KR" sz="1000" dirty="0" smtClean="0"/>
              <a:t>PPT </a:t>
            </a:r>
            <a:r>
              <a:rPr lang="ko-KR" altLang="en-US" sz="1000" dirty="0" smtClean="0"/>
              <a:t>제작</a:t>
            </a:r>
            <a:endParaRPr lang="en-US" altLang="ko-KR" sz="1000" dirty="0" smtClean="0"/>
          </a:p>
        </p:txBody>
      </p:sp>
      <p:sp>
        <p:nvSpPr>
          <p:cNvPr id="62" name="타원 61"/>
          <p:cNvSpPr/>
          <p:nvPr/>
        </p:nvSpPr>
        <p:spPr>
          <a:xfrm flipV="1">
            <a:off x="2679759" y="2737131"/>
            <a:ext cx="117440" cy="1253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2844797" y="2668998"/>
            <a:ext cx="325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/>
              <a:t>끝</a:t>
            </a:r>
            <a:endParaRPr lang="en-US" altLang="ko-KR" sz="1100" b="1" smtClean="0"/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2738480" y="4053276"/>
            <a:ext cx="0" cy="307297"/>
          </a:xfrm>
          <a:prstGeom prst="straightConnector1">
            <a:avLst/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V="1">
            <a:off x="2738480" y="3073483"/>
            <a:ext cx="0" cy="307297"/>
          </a:xfrm>
          <a:prstGeom prst="straightConnector1">
            <a:avLst/>
          </a:prstGeom>
          <a:ln w="28575"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04574" y="367475"/>
            <a:ext cx="392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3. </a:t>
            </a:r>
            <a:r>
              <a:rPr lang="ko-KR" altLang="en-US" sz="2400" dirty="0" smtClean="0">
                <a:effectLst>
                  <a:outerShdw blurRad="50800" dist="50800" dir="5400000" algn="ctr" rotWithShape="0">
                    <a:srgbClr val="000000">
                      <a:alpha val="35000"/>
                    </a:srgbClr>
                  </a:outerShdw>
                </a:effectLst>
              </a:rPr>
              <a:t>팀 프로젝트 과정</a:t>
            </a:r>
            <a:endParaRPr lang="en-US" altLang="ko-KR" sz="2400" dirty="0"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20138" y="85642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역할 분담 스토리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429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470">
        <p:fade/>
      </p:transition>
    </mc:Choice>
    <mc:Fallback xmlns="">
      <p:transition spd="med" advTm="934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  <p:bldP spid="37" grpId="0" animBg="1"/>
      <p:bldP spid="38" grpId="0"/>
      <p:bldP spid="40" grpId="0"/>
      <p:bldP spid="41" grpId="0" animBg="1"/>
      <p:bldP spid="42" grpId="0"/>
      <p:bldP spid="43" grpId="0" animBg="1"/>
      <p:bldP spid="46" grpId="0" animBg="1"/>
      <p:bldP spid="47" grpId="0"/>
      <p:bldP spid="49" grpId="0" animBg="1"/>
      <p:bldP spid="50" grpId="0"/>
      <p:bldP spid="51" grpId="0" animBg="1"/>
      <p:bldP spid="52" grpId="0"/>
      <p:bldP spid="53" grpId="0"/>
      <p:bldP spid="54" grpId="0" animBg="1"/>
      <p:bldP spid="58" grpId="0" animBg="1"/>
      <p:bldP spid="59" grpId="0"/>
      <p:bldP spid="60" grpId="0" animBg="1"/>
      <p:bldP spid="61" grpId="0"/>
      <p:bldP spid="62" grpId="0" animBg="1"/>
      <p:bldP spid="6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7.9|11.4|9.5|4.9|5.4|5.6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0.7|0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3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|5.4|1.4|7.6|3.4|3|0.7|4.2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3|5.3|3.5|0.6|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2|2.5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5.6|6.1|17.9|5.7|5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2.8|14.7|7.1|4.8|10.5|3.9|12.2|11.9|4.3|6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7.4|1.2|22.1|0.8|9.5|3.8"/>
</p:tagLst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1862</TotalTime>
  <Words>656</Words>
  <Application>Microsoft Office PowerPoint</Application>
  <PresentationFormat>사용자 지정</PresentationFormat>
  <Paragraphs>166</Paragraphs>
  <Slides>17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Theme</vt:lpstr>
      <vt:lpstr>2조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이준미</cp:lastModifiedBy>
  <cp:revision>111</cp:revision>
  <dcterms:created xsi:type="dcterms:W3CDTF">2021-01-29T13:48:26Z</dcterms:created>
  <dcterms:modified xsi:type="dcterms:W3CDTF">2021-02-01T14:19:44Z</dcterms:modified>
</cp:coreProperties>
</file>